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7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70" r:id="rId13"/>
    <p:sldId id="267" r:id="rId14"/>
    <p:sldId id="268" r:id="rId15"/>
    <p:sldId id="274" r:id="rId16"/>
    <p:sldId id="269" r:id="rId17"/>
    <p:sldId id="271" r:id="rId18"/>
    <p:sldId id="272" r:id="rId19"/>
    <p:sldId id="273" r:id="rId20"/>
    <p:sldId id="275" r:id="rId21"/>
    <p:sldId id="276" r:id="rId22"/>
    <p:sldId id="277" r:id="rId23"/>
    <p:sldId id="278" r:id="rId24"/>
    <p:sldId id="281" r:id="rId25"/>
    <p:sldId id="279" r:id="rId26"/>
    <p:sldId id="280" r:id="rId2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85000"/>
                  <a:lumOff val="1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  <a:lumOff val="1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994133-6341-4EB2-B1E0-342EADD13DA2}" type="datetimeFigureOut">
              <a:rPr lang="en-US" smtClean="0"/>
              <a:t>10/19/2020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038AB0-1A47-4B81-B1EA-20A5CA39E1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3553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994133-6341-4EB2-B1E0-342EADD13DA2}" type="datetimeFigureOut">
              <a:rPr lang="en-US" smtClean="0"/>
              <a:t>10/19/2020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038AB0-1A47-4B81-B1EA-20A5CA39E1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02654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994133-6341-4EB2-B1E0-342EADD13DA2}" type="datetimeFigureOut">
              <a:rPr lang="en-US" smtClean="0"/>
              <a:t>10/19/2020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038AB0-1A47-4B81-B1EA-20A5CA39E145}" type="slidenum">
              <a:rPr lang="en-US" smtClean="0"/>
              <a:t>‹#›</a:t>
            </a:fld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02236876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994133-6341-4EB2-B1E0-342EADD13DA2}" type="datetimeFigureOut">
              <a:rPr lang="en-US" smtClean="0"/>
              <a:t>10/19/2020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038AB0-1A47-4B81-B1EA-20A5CA39E1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361923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994133-6341-4EB2-B1E0-342EADD13DA2}" type="datetimeFigureOut">
              <a:rPr lang="en-US" smtClean="0"/>
              <a:t>10/19/2020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038AB0-1A47-4B81-B1EA-20A5CA39E145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15474723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994133-6341-4EB2-B1E0-342EADD13DA2}" type="datetimeFigureOut">
              <a:rPr lang="en-US" smtClean="0"/>
              <a:t>10/19/2020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038AB0-1A47-4B81-B1EA-20A5CA39E1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928624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994133-6341-4EB2-B1E0-342EADD13DA2}" type="datetimeFigureOut">
              <a:rPr lang="en-US" smtClean="0"/>
              <a:t>10/19/2020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038AB0-1A47-4B81-B1EA-20A5CA39E1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972726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994133-6341-4EB2-B1E0-342EADD13DA2}" type="datetimeFigureOut">
              <a:rPr lang="en-US" smtClean="0"/>
              <a:t>10/19/2020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038AB0-1A47-4B81-B1EA-20A5CA39E1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53646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994133-6341-4EB2-B1E0-342EADD13DA2}" type="datetimeFigureOut">
              <a:rPr lang="en-US" smtClean="0"/>
              <a:t>10/19/2020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038AB0-1A47-4B81-B1EA-20A5CA39E1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91314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994133-6341-4EB2-B1E0-342EADD13DA2}" type="datetimeFigureOut">
              <a:rPr lang="en-US" smtClean="0"/>
              <a:t>10/19/2020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038AB0-1A47-4B81-B1EA-20A5CA39E1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97049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994133-6341-4EB2-B1E0-342EADD13DA2}" type="datetimeFigureOut">
              <a:rPr lang="en-US" smtClean="0"/>
              <a:t>10/19/2020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038AB0-1A47-4B81-B1EA-20A5CA39E1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95913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994133-6341-4EB2-B1E0-342EADD13DA2}" type="datetimeFigureOut">
              <a:rPr lang="en-US" smtClean="0"/>
              <a:t>10/19/2020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038AB0-1A47-4B81-B1EA-20A5CA39E1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75108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994133-6341-4EB2-B1E0-342EADD13DA2}" type="datetimeFigureOut">
              <a:rPr lang="en-US" smtClean="0"/>
              <a:t>10/19/2020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038AB0-1A47-4B81-B1EA-20A5CA39E1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00477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994133-6341-4EB2-B1E0-342EADD13DA2}" type="datetimeFigureOut">
              <a:rPr lang="en-US" smtClean="0"/>
              <a:t>10/19/2020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038AB0-1A47-4B81-B1EA-20A5CA39E1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85481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994133-6341-4EB2-B1E0-342EADD13DA2}" type="datetimeFigureOut">
              <a:rPr lang="en-US" smtClean="0"/>
              <a:t>10/19/2020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038AB0-1A47-4B81-B1EA-20A5CA39E1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57439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994133-6341-4EB2-B1E0-342EADD13DA2}" type="datetimeFigureOut">
              <a:rPr lang="en-US" smtClean="0"/>
              <a:t>10/19/2020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038AB0-1A47-4B81-B1EA-20A5CA39E1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50603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85000"/>
                  <a:lumOff val="1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  <a:lumOff val="1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994133-6341-4EB2-B1E0-342EADD13DA2}" type="datetimeFigureOut">
              <a:rPr lang="en-US" smtClean="0"/>
              <a:t>10/19/2020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FB038AB0-1A47-4B81-B1EA-20A5CA39E1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415459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  <p:sldLayoutId id="2147483690" r:id="rId13"/>
    <p:sldLayoutId id="2147483691" r:id="rId14"/>
    <p:sldLayoutId id="2147483692" r:id="rId15"/>
    <p:sldLayoutId id="2147483693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535578"/>
            <a:ext cx="5024362" cy="1672046"/>
          </a:xfrm>
        </p:spPr>
        <p:txBody>
          <a:bodyPr/>
          <a:lstStyle/>
          <a:p>
            <a:r>
              <a:rPr lang="en-US" dirty="0" err="1" smtClean="0"/>
              <a:t>Agnatha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94449" y="4728754"/>
            <a:ext cx="4736980" cy="2743200"/>
          </a:xfrm>
        </p:spPr>
        <p:txBody>
          <a:bodyPr>
            <a:normAutofit/>
          </a:bodyPr>
          <a:lstStyle/>
          <a:p>
            <a:r>
              <a:rPr lang="en-US" sz="2000" dirty="0" smtClean="0"/>
              <a:t> By: DR.NILOFER SYED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74372352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" y="0"/>
            <a:ext cx="1021515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678427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66651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695142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-1"/>
            <a:ext cx="9940834" cy="70016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251812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" y="0"/>
            <a:ext cx="998002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2653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014983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339067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024127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723411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" y="0"/>
            <a:ext cx="1001921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922649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" y="-130628"/>
            <a:ext cx="10228216" cy="69886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067303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" y="-91440"/>
            <a:ext cx="10189028" cy="6949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12660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96695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52825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" y="0"/>
            <a:ext cx="965345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551806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017596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840436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" y="0"/>
            <a:ext cx="1016290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830087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034578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503285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" y="0"/>
            <a:ext cx="1013677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564208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75657" y="0"/>
            <a:ext cx="764177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099267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 rot="16200000">
            <a:off x="2521132" y="-496390"/>
            <a:ext cx="6008915" cy="79683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805217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93177" y="2468880"/>
            <a:ext cx="3304903" cy="2155371"/>
          </a:xfrm>
        </p:spPr>
        <p:txBody>
          <a:bodyPr>
            <a:normAutofit/>
          </a:bodyPr>
          <a:lstStyle/>
          <a:p>
            <a:r>
              <a:rPr lang="en-US" sz="6000" dirty="0" smtClean="0"/>
              <a:t>THANKS</a:t>
            </a:r>
            <a:endParaRPr lang="en-US" sz="6000" dirty="0"/>
          </a:p>
        </p:txBody>
      </p:sp>
    </p:spTree>
    <p:extLst>
      <p:ext uri="{BB962C8B-B14F-4D97-AF65-F5344CB8AC3E}">
        <p14:creationId xmlns:p14="http://schemas.microsoft.com/office/powerpoint/2010/main" val="12766826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640389" cy="69625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50642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784079" cy="70147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59784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" y="0"/>
            <a:ext cx="1001921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56118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014983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11405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96695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824624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" y="-91440"/>
            <a:ext cx="9980022" cy="6949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249908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" y="0"/>
            <a:ext cx="988858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9105852"/>
      </p:ext>
    </p:extLst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8C59B386-999D-4CB6-B907-9F3997C027CC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32</TotalTime>
  <Words>7</Words>
  <Application>Microsoft Office PowerPoint</Application>
  <PresentationFormat>Widescreen</PresentationFormat>
  <Paragraphs>3</Paragraphs>
  <Slides>26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0" baseType="lpstr">
      <vt:lpstr>Arial</vt:lpstr>
      <vt:lpstr>Trebuchet MS</vt:lpstr>
      <vt:lpstr>Wingdings 3</vt:lpstr>
      <vt:lpstr>Facet</vt:lpstr>
      <vt:lpstr>Agnatha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THANKS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Agnatha</dc:title>
  <dc:creator>USER</dc:creator>
  <cp:lastModifiedBy>USER</cp:lastModifiedBy>
  <cp:revision>4</cp:revision>
  <dcterms:created xsi:type="dcterms:W3CDTF">2020-10-19T08:40:04Z</dcterms:created>
  <dcterms:modified xsi:type="dcterms:W3CDTF">2020-10-19T09:12:19Z</dcterms:modified>
</cp:coreProperties>
</file>